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683AB-1A10-45CB-A38B-8D3276627D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209609-1F4B-4A44-AA6C-EBD37F103F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monr010.students.digitalodu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2" Type="http://schemas.openxmlformats.org/officeDocument/2006/relationships/audio" Target="../media/audio9.wav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hyperlink" Target="../Documents/Introduction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Culminating Project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Progress Report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Matthew Monroe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IDS 493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3434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Laplante, Phillip A. </a:t>
            </a:r>
            <a:r>
              <a:rPr lang="en-US" sz="2000" i="1" dirty="0" smtClean="0"/>
              <a:t>Technical Writing : A Practical Guide For Engineers And Scientists</a:t>
            </a:r>
            <a:r>
              <a:rPr lang="en-US" sz="2000" dirty="0" smtClean="0"/>
              <a:t>. n.p.: Boca Raton, FL : CRC Press, c2012., 2012. </a:t>
            </a:r>
            <a:r>
              <a:rPr lang="en-US" sz="2000" i="1" dirty="0" smtClean="0"/>
              <a:t>Old Dominion University Catalog</a:t>
            </a:r>
            <a:r>
              <a:rPr lang="en-US" sz="2000" dirty="0" smtClean="0"/>
              <a:t>. Web. 4 Nov. 2015.</a:t>
            </a:r>
          </a:p>
          <a:p>
            <a:r>
              <a:rPr lang="en-US" sz="2000" dirty="0" smtClean="0"/>
              <a:t>Gibbon, Dafydd, Laurent Romary, and Alexander Mehler. </a:t>
            </a:r>
            <a:r>
              <a:rPr lang="en-US" sz="2000" i="1" dirty="0" smtClean="0"/>
              <a:t>Handbook Of Technical Communication</a:t>
            </a:r>
            <a:r>
              <a:rPr lang="en-US" sz="2000" dirty="0" smtClean="0"/>
              <a:t>. Berlin: De Gruyter Mouton, 2012. </a:t>
            </a:r>
            <a:r>
              <a:rPr lang="en-US" sz="2000" i="1" dirty="0" smtClean="0"/>
              <a:t>eBook Collection (EBSCOhost)</a:t>
            </a:r>
            <a:r>
              <a:rPr lang="en-US" sz="2000" dirty="0" smtClean="0"/>
              <a:t>. Web. 4 Nov. 2015.</a:t>
            </a:r>
          </a:p>
          <a:p>
            <a:r>
              <a:rPr lang="en-US" sz="2000" dirty="0" smtClean="0"/>
              <a:t>Sigband, Norman B., and Arthur H. Bell. "How To Write A Usable User Manual." </a:t>
            </a:r>
            <a:r>
              <a:rPr lang="en-US" sz="2000" i="1" dirty="0" smtClean="0"/>
              <a:t>Journal Of Business Communication</a:t>
            </a:r>
            <a:r>
              <a:rPr lang="en-US" sz="2000" dirty="0" smtClean="0"/>
              <a:t> 23.4 (1986): 79. </a:t>
            </a:r>
            <a:r>
              <a:rPr lang="en-US" sz="2000" i="1" dirty="0" smtClean="0"/>
              <a:t>Business Source Complete</a:t>
            </a:r>
            <a:r>
              <a:rPr lang="en-US" sz="2000" dirty="0" smtClean="0"/>
              <a:t>. Web. 4 Nov. 2015.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958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will focus on</a:t>
            </a:r>
          </a:p>
          <a:p>
            <a:pPr lvl="1"/>
            <a:r>
              <a:rPr lang="en-US" dirty="0" smtClean="0"/>
              <a:t>Technical comprehension </a:t>
            </a:r>
          </a:p>
          <a:p>
            <a:pPr lvl="1"/>
            <a:r>
              <a:rPr lang="en-US" dirty="0" smtClean="0"/>
              <a:t>Usability </a:t>
            </a:r>
          </a:p>
          <a:p>
            <a:pPr lvl="1"/>
            <a:r>
              <a:rPr lang="en-US" dirty="0" smtClean="0"/>
              <a:t>Instructional skills</a:t>
            </a:r>
          </a:p>
          <a:p>
            <a:pPr lvl="1"/>
            <a:r>
              <a:rPr lang="en-US" dirty="0" smtClean="0"/>
              <a:t>Diagramming and explaining Technical Writing Concepts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Project pertains to technical writing skills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Project relates to expansion of explanatory skills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 Selection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1910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Develop a how-to guide on creating user manuals for Engineering students.</a:t>
            </a:r>
          </a:p>
          <a:p>
            <a:pPr lvl="1"/>
            <a:r>
              <a:rPr lang="en-US" dirty="0" smtClean="0"/>
              <a:t>Will incorporate visuals and steps </a:t>
            </a:r>
          </a:p>
          <a:p>
            <a:pPr lvl="1">
              <a:buNone/>
            </a:pPr>
            <a:r>
              <a:rPr lang="en-US" dirty="0" smtClean="0"/>
              <a:t>    in the creation of a guide.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Improve engineering student’s use                       of English in explaining technical concepts.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 used as a guide for </a:t>
            </a:r>
          </a:p>
          <a:p>
            <a:pPr lvl="1">
              <a:buNone/>
            </a:pPr>
            <a:r>
              <a:rPr lang="en-US" dirty="0" smtClean="0"/>
              <a:t>   students seeking to learn                                     more about technical writing skills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Topic and Plan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3434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has been conducted in both libraries and online databases.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Writing and Speaking in the Technology Professions:</a:t>
            </a:r>
            <a:r>
              <a:rPr lang="en-US" dirty="0" smtClean="0"/>
              <a:t> </a:t>
            </a:r>
            <a:r>
              <a:rPr lang="en-US" i="1" dirty="0" smtClean="0"/>
              <a:t>A Practical Guide </a:t>
            </a:r>
            <a:r>
              <a:rPr lang="en-US" dirty="0" smtClean="0"/>
              <a:t>by David F. Beer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Technical Writer's </a:t>
            </a:r>
            <a:r>
              <a:rPr lang="en-US" i="1" dirty="0"/>
              <a:t>H</a:t>
            </a:r>
            <a:r>
              <a:rPr lang="en-US" i="1" dirty="0" smtClean="0"/>
              <a:t>andbook </a:t>
            </a:r>
            <a:r>
              <a:rPr lang="en-US" dirty="0"/>
              <a:t> </a:t>
            </a:r>
            <a:r>
              <a:rPr lang="en-US" dirty="0" smtClean="0"/>
              <a:t>by Harry E. Chandler.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How To Write a Usable User Manual </a:t>
            </a:r>
            <a:r>
              <a:rPr lang="en-US" dirty="0" smtClean="0"/>
              <a:t>by Norman B. Sigband and Arthur H. Bell.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i="1" dirty="0" smtClean="0"/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Research has focused on the history, style, grammar, and function of technical manuals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2672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History/Importance</a:t>
            </a:r>
          </a:p>
          <a:p>
            <a:pPr lvl="1"/>
            <a:r>
              <a:rPr lang="en-US" dirty="0" smtClean="0"/>
              <a:t>Timeline of technical writing from Industrial Revolution to present.</a:t>
            </a:r>
          </a:p>
          <a:p>
            <a:pPr lvl="1"/>
            <a:r>
              <a:rPr lang="en-US" b="1" dirty="0" smtClean="0"/>
              <a:t>Universities that promoted technical writing instruction</a:t>
            </a:r>
          </a:p>
          <a:p>
            <a:pPr lvl="2"/>
            <a:r>
              <a:rPr lang="en-US" sz="2800" dirty="0" smtClean="0"/>
              <a:t>Tufts, University of Cincinnati, Princeton, MIT, University of Kansas</a:t>
            </a:r>
            <a:endParaRPr lang="en-US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Style</a:t>
            </a:r>
          </a:p>
          <a:p>
            <a:pPr lvl="2"/>
            <a:r>
              <a:rPr lang="en-US" sz="2800" dirty="0" smtClean="0"/>
              <a:t>Combing visual examples with text</a:t>
            </a:r>
          </a:p>
          <a:p>
            <a:pPr lvl="2"/>
            <a:r>
              <a:rPr lang="en-US" sz="2800" dirty="0" smtClean="0"/>
              <a:t>Active Voice is crucial in user manuals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Grammar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Simplifying grammatical rules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Basic Sentence Mechanics (The Clause)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Prepositional phrases, verbs,  and subject</a:t>
            </a:r>
          </a:p>
          <a:p>
            <a:pPr lvl="2">
              <a:buFont typeface="Wingdings" pitchFamily="2" charset="2"/>
              <a:buChar char="§"/>
            </a:pPr>
            <a:endParaRPr lang="en-US" sz="2800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572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Basic Outline of Manual</a:t>
            </a:r>
          </a:p>
          <a:p>
            <a:pPr lvl="1"/>
            <a:r>
              <a:rPr lang="en-US" dirty="0" smtClean="0"/>
              <a:t>Introduction /History of Technical Writing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Grammar and Style in user manuals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How to Combine diagrams with text</a:t>
            </a:r>
          </a:p>
          <a:p>
            <a:pPr lvl="1"/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Created WordPress Account to display manual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Work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533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Creating cover page for project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Finish the Introduction on Technical Writing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Obtain interview from Professors in English and Engineering Departments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Style WordPress site to conform to technical writing theme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Still in Progress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958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WordPress Site where I wish to publish my work.</a:t>
            </a:r>
          </a:p>
          <a:p>
            <a:r>
              <a:rPr lang="en-US" dirty="0" smtClean="0">
                <a:hlinkClick r:id="rId3"/>
              </a:rPr>
              <a:t>http://mmonr010.students.digitalodu.com/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Content Placeholder 3">
            <a:hlinkClick r:id="rId4" action="ppaction://hlinkfile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1148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95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57200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574</TotalTime>
  <Words>431</Words>
  <Application>Microsoft Office PowerPoint</Application>
  <PresentationFormat>On-screen Show (4:3)</PresentationFormat>
  <Paragraphs>65</Paragraphs>
  <Slides>10</Slides>
  <Notes>0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Concourse</vt:lpstr>
      <vt:lpstr>Document</vt:lpstr>
      <vt:lpstr>Culminating Project Progress Report</vt:lpstr>
      <vt:lpstr>Topic Selection</vt:lpstr>
      <vt:lpstr>The Topic and Plan</vt:lpstr>
      <vt:lpstr>Research</vt:lpstr>
      <vt:lpstr>Research Focus</vt:lpstr>
      <vt:lpstr>Completed Work</vt:lpstr>
      <vt:lpstr>Work Still in Progress</vt:lpstr>
      <vt:lpstr>Location</vt:lpstr>
      <vt:lpstr>Sample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Culminating Project Progress Report</dc:title>
  <dc:creator>matt</dc:creator>
  <cp:lastModifiedBy>Bobbi</cp:lastModifiedBy>
  <cp:revision>45</cp:revision>
  <dcterms:created xsi:type="dcterms:W3CDTF">2015-11-04T17:43:15Z</dcterms:created>
  <dcterms:modified xsi:type="dcterms:W3CDTF">2015-12-10T19:50:18Z</dcterms:modified>
</cp:coreProperties>
</file>